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61" r:id="rId4"/>
    <p:sldId id="258" r:id="rId5"/>
    <p:sldId id="260" r:id="rId6"/>
    <p:sldId id="262" r:id="rId7"/>
    <p:sldId id="264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5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02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5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082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51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93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3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2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3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0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2F3CD-B473-497C-8881-40B1B6C3484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2657D7-42B9-4717-BE7C-4A5E8C9F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3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org/Departments/OCPD/Planning/AMATS/Pages/default.aspx" TargetMode="External"/><Relationship Id="rId2" Type="http://schemas.openxmlformats.org/officeDocument/2006/relationships/hyperlink" Target="https://www.muni.org/departments/budget/Pages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t.alaska.gov/stwdplng/cip/stip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egfin.state.ak.us/CAPSIS/CAPSIS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t.alaska.gov/stwdplng/cip/stip/" TargetMode="External"/><Relationship Id="rId2" Type="http://schemas.openxmlformats.org/officeDocument/2006/relationships/hyperlink" Target="https://www.muni.org/Departments/budget/capitalBudgets/2022%20Capital/Web%2020%20-%20Complete%202022%20Capital%20Boo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24F191-1F67-4C49-B1A0-E95DF5E14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dirty="0">
                <a:solidFill>
                  <a:srgbClr val="FFFFFF"/>
                </a:solidFill>
              </a:rPr>
              <a:t>Hillside/South Anchorage/Turnagain Arm/Girdwood Project Coordination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6F5F0-57E3-470B-BA63-E301DD7B3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rgbClr val="FFFFFF">
                    <a:alpha val="70000"/>
                  </a:srgbClr>
                </a:solidFill>
              </a:rPr>
              <a:t>December 22, 2021 </a:t>
            </a:r>
          </a:p>
          <a:p>
            <a:pPr algn="l"/>
            <a:r>
              <a:rPr lang="en-US" b="1">
                <a:solidFill>
                  <a:srgbClr val="FFFFFF">
                    <a:alpha val="70000"/>
                  </a:srgbClr>
                </a:solidFill>
              </a:rPr>
              <a:t>5:30 to 7:30 PM </a:t>
            </a:r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16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3228A-6076-45CB-9C78-3A931B22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28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Overview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57F8F7-A47C-4F8E-AB80-7A981970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520"/>
            <a:ext cx="9455331" cy="5191443"/>
          </a:xfrm>
        </p:spPr>
        <p:txBody>
          <a:bodyPr anchor="ctr">
            <a:normAutofit/>
          </a:bodyPr>
          <a:lstStyle/>
          <a:p>
            <a:r>
              <a:rPr lang="en-US" dirty="0"/>
              <a:t>Host opening statements</a:t>
            </a:r>
          </a:p>
          <a:p>
            <a:r>
              <a:rPr lang="en-US" dirty="0"/>
              <a:t>Housekeeping: (timetable, virtual/physical parking lot) </a:t>
            </a:r>
          </a:p>
          <a:p>
            <a:r>
              <a:rPr lang="en-US" dirty="0"/>
              <a:t>Intended Results of Meeting: </a:t>
            </a:r>
          </a:p>
          <a:p>
            <a:pPr marL="574675" lvl="1"/>
            <a:r>
              <a:rPr lang="en-US" sz="2800" dirty="0"/>
              <a:t>Identify organizational interfaces to enable better communication</a:t>
            </a:r>
          </a:p>
          <a:p>
            <a:pPr marL="574675" lvl="1"/>
            <a:r>
              <a:rPr lang="en-US" sz="2800" dirty="0"/>
              <a:t>Who, what, how and when: Potential funding sources, planning processes, and priority project needs, </a:t>
            </a:r>
          </a:p>
          <a:p>
            <a:pPr marL="574675" lvl="1"/>
            <a:r>
              <a:rPr lang="en-US" sz="2800" dirty="0"/>
              <a:t>Present the composite list of higher priority projects identified through community engagement   </a:t>
            </a:r>
          </a:p>
          <a:p>
            <a:pPr marL="574675" lvl="1"/>
            <a:r>
              <a:rPr lang="en-US" sz="2800" dirty="0"/>
              <a:t>Identify actions needed to help progress the projects to their next stage or to completion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22FF8-6031-46BF-91FE-17F88958390A}"/>
              </a:ext>
            </a:extLst>
          </p:cNvPr>
          <p:cNvSpPr txBox="1"/>
          <p:nvPr/>
        </p:nvSpPr>
        <p:spPr>
          <a:xfrm>
            <a:off x="4447260" y="6308209"/>
            <a:ext cx="329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Start: 5:30-5:35 (5 Minutes)</a:t>
            </a:r>
          </a:p>
        </p:txBody>
      </p:sp>
    </p:spTree>
    <p:extLst>
      <p:ext uri="{BB962C8B-B14F-4D97-AF65-F5344CB8AC3E}">
        <p14:creationId xmlns:p14="http://schemas.microsoft.com/office/powerpoint/2010/main" val="344356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F213-A64B-4D21-97DE-524C11E3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3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Participants: Role call around the table and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D90EC-3CA6-4557-893A-E501C1DA0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671549"/>
          </a:xfrm>
        </p:spPr>
        <p:txBody>
          <a:bodyPr>
            <a:normAutofit/>
          </a:bodyPr>
          <a:lstStyle/>
          <a:p>
            <a:r>
              <a:rPr lang="en-US" sz="2800" dirty="0"/>
              <a:t>District 28 constituent delegates</a:t>
            </a:r>
          </a:p>
          <a:p>
            <a:r>
              <a:rPr lang="en-US" sz="2800" dirty="0"/>
              <a:t>Office of Congressman Young </a:t>
            </a:r>
          </a:p>
          <a:p>
            <a:r>
              <a:rPr lang="en-US" sz="2800" dirty="0"/>
              <a:t>Office of the Governor</a:t>
            </a:r>
          </a:p>
          <a:p>
            <a:r>
              <a:rPr lang="en-US" sz="2800" dirty="0"/>
              <a:t>Muni: Office of the Mayor</a:t>
            </a:r>
          </a:p>
          <a:p>
            <a:r>
              <a:rPr lang="en-US" sz="2800" dirty="0"/>
              <a:t>Muni: Assembly Members</a:t>
            </a:r>
          </a:p>
          <a:p>
            <a:r>
              <a:rPr lang="en-US" sz="2800" dirty="0"/>
              <a:t>AMATS</a:t>
            </a:r>
          </a:p>
          <a:p>
            <a:r>
              <a:rPr lang="en-US" sz="2800" dirty="0"/>
              <a:t>DOT</a:t>
            </a:r>
          </a:p>
          <a:p>
            <a:r>
              <a:rPr lang="en-US" sz="2800" dirty="0"/>
              <a:t>State Legislators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018A06-3BD0-4348-8BE4-9087D2831FA9}"/>
              </a:ext>
            </a:extLst>
          </p:cNvPr>
          <p:cNvSpPr txBox="1"/>
          <p:nvPr/>
        </p:nvSpPr>
        <p:spPr>
          <a:xfrm>
            <a:off x="4409813" y="6308209"/>
            <a:ext cx="337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Start: 5:35-5:45 (10 Minutes)</a:t>
            </a:r>
          </a:p>
        </p:txBody>
      </p:sp>
    </p:spTree>
    <p:extLst>
      <p:ext uri="{BB962C8B-B14F-4D97-AF65-F5344CB8AC3E}">
        <p14:creationId xmlns:p14="http://schemas.microsoft.com/office/powerpoint/2010/main" val="82364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93667-D0DD-4FB4-9419-252E0F6E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044575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Realization: Funding sources/planning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2FB49-ABCE-46F6-988A-C2FE0D8F6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846"/>
            <a:ext cx="10515600" cy="5130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Discussion of:</a:t>
            </a:r>
          </a:p>
          <a:p>
            <a:pPr marL="0" indent="0">
              <a:buNone/>
            </a:pPr>
            <a:r>
              <a:rPr lang="en-US" u="sng" dirty="0"/>
              <a:t>Federal Funding</a:t>
            </a:r>
            <a:r>
              <a:rPr lang="en-US" dirty="0"/>
              <a:t>: </a:t>
            </a:r>
          </a:p>
          <a:p>
            <a:r>
              <a:rPr lang="en-US"/>
              <a:t>Kevin Swanson - Overview </a:t>
            </a:r>
            <a:r>
              <a:rPr lang="en-US" dirty="0"/>
              <a:t>by Congressman Young’s office</a:t>
            </a:r>
          </a:p>
          <a:p>
            <a:r>
              <a:rPr lang="en-US" dirty="0"/>
              <a:t>Miles Baker – Infrastructure Investment Coordinator, Office of the Governor</a:t>
            </a:r>
          </a:p>
          <a:p>
            <a:pPr marL="0" indent="0">
              <a:buNone/>
            </a:pPr>
            <a:r>
              <a:rPr lang="en-US" u="sng" dirty="0"/>
              <a:t>State and Muni Overview</a:t>
            </a:r>
            <a:r>
              <a:rPr lang="en-US" dirty="0"/>
              <a:t> </a:t>
            </a:r>
          </a:p>
          <a:p>
            <a:r>
              <a:rPr lang="en-US" dirty="0"/>
              <a:t>Larry Baker - Senior Policy Advisor, Office of the Mayor: </a:t>
            </a:r>
            <a:r>
              <a:rPr lang="en-US" dirty="0">
                <a:hlinkClick r:id="rId2"/>
              </a:rPr>
              <a:t>Muni budget</a:t>
            </a:r>
            <a:endParaRPr lang="en-US" dirty="0"/>
          </a:p>
          <a:p>
            <a:r>
              <a:rPr lang="en-US" dirty="0"/>
              <a:t>Craig Lyons MOA: </a:t>
            </a:r>
            <a:r>
              <a:rPr lang="en-US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Transportation Planning Manager / MPO Coordinator</a:t>
            </a:r>
            <a:endParaRPr lang="en-US" dirty="0"/>
          </a:p>
          <a:p>
            <a:pPr lvl="1"/>
            <a:r>
              <a:rPr lang="en-US" sz="2000" b="1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Anchorage Metropolitan Area Transportation Solutions</a:t>
            </a:r>
            <a:r>
              <a:rPr lang="en-US" sz="2000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sz="2000" b="0" i="0" dirty="0">
                <a:solidFill>
                  <a:srgbClr val="343434"/>
                </a:solidFill>
                <a:effectLst/>
                <a:latin typeface="Arial" panose="020B0604020202020204" pitchFamily="34" charset="0"/>
                <a:hlinkClick r:id="rId3"/>
              </a:rPr>
              <a:t>AMATS</a:t>
            </a:r>
            <a:r>
              <a:rPr lang="en-US" sz="2000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sz="2000" dirty="0"/>
              <a:t>: From identified local need to AMATS to STIP</a:t>
            </a:r>
          </a:p>
          <a:p>
            <a:r>
              <a:rPr lang="en-US" sz="2000" dirty="0"/>
              <a:t>James Marks AKDOT: Director of Program Development and Statewide Planning</a:t>
            </a:r>
          </a:p>
          <a:p>
            <a:pPr lvl="1"/>
            <a:r>
              <a:rPr lang="en-US" sz="2000" dirty="0"/>
              <a:t>Discussion of 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The Alaska 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Statewide Transportation Improvement Program 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sz="2000" dirty="0">
                <a:hlinkClick r:id="rId4"/>
              </a:rPr>
              <a:t>STIP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en-US" sz="2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9F6723-5875-4C01-960C-8B23FEE3A04F}"/>
              </a:ext>
            </a:extLst>
          </p:cNvPr>
          <p:cNvSpPr txBox="1"/>
          <p:nvPr/>
        </p:nvSpPr>
        <p:spPr>
          <a:xfrm>
            <a:off x="4765041" y="6346309"/>
            <a:ext cx="3068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5:45-6:30 (45 Minutes)</a:t>
            </a:r>
          </a:p>
        </p:txBody>
      </p:sp>
    </p:spTree>
    <p:extLst>
      <p:ext uri="{BB962C8B-B14F-4D97-AF65-F5344CB8AC3E}">
        <p14:creationId xmlns:p14="http://schemas.microsoft.com/office/powerpoint/2010/main" val="8920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93667-D0DD-4FB4-9419-252E0F6E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6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Projects Status List and 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2FB49-ABCE-46F6-988A-C2FE0D8F6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797"/>
            <a:ext cx="8596668" cy="45145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Matthew Harvey - Chief of Staff to Rep. Kaufman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CAPSIS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– the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Capital Project Submission and Information System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operated by the Legislative Finance Division – is open and available </a:t>
            </a:r>
            <a:r>
              <a:rPr lang="en-US" sz="1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online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 enter capital projects and key information about them.</a:t>
            </a:r>
            <a:r>
              <a:rPr lang="en-US" dirty="0"/>
              <a:t> </a:t>
            </a:r>
          </a:p>
          <a:p>
            <a:r>
              <a:rPr lang="en-US" dirty="0"/>
              <a:t>Review project status compilation spreadsheet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01644B-BC41-45D9-A131-FE58EE1ABADF}"/>
              </a:ext>
            </a:extLst>
          </p:cNvPr>
          <p:cNvSpPr txBox="1"/>
          <p:nvPr/>
        </p:nvSpPr>
        <p:spPr>
          <a:xfrm>
            <a:off x="4338321" y="6346309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6:30-6:50 (20 Minutes)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9BBFBE-0F65-4675-A3EC-A75123F6D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81" y="2037774"/>
            <a:ext cx="11555438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6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0D13-C4A4-4C4F-B840-BE9B98C4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Round Table Discussion: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D6F8E-ED01-417C-B392-31F7ED2CC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0961"/>
            <a:ext cx="8596668" cy="4640401"/>
          </a:xfrm>
        </p:spPr>
        <p:txBody>
          <a:bodyPr/>
          <a:lstStyle/>
          <a:p>
            <a:r>
              <a:rPr lang="en-US" dirty="0"/>
              <a:t>Open discussion</a:t>
            </a:r>
          </a:p>
          <a:p>
            <a:r>
              <a:rPr lang="en-US" dirty="0"/>
              <a:t>Review parking lot items </a:t>
            </a:r>
          </a:p>
          <a:p>
            <a:r>
              <a:rPr lang="en-US" dirty="0"/>
              <a:t>Action items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FAFA4D-A000-4CE8-93B3-0FD6601EEFEA}"/>
              </a:ext>
            </a:extLst>
          </p:cNvPr>
          <p:cNvSpPr txBox="1"/>
          <p:nvPr/>
        </p:nvSpPr>
        <p:spPr>
          <a:xfrm>
            <a:off x="4338321" y="6346309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6:50-7:30 (40 Minutes)</a:t>
            </a:r>
          </a:p>
        </p:txBody>
      </p:sp>
    </p:spTree>
    <p:extLst>
      <p:ext uri="{BB962C8B-B14F-4D97-AF65-F5344CB8AC3E}">
        <p14:creationId xmlns:p14="http://schemas.microsoft.com/office/powerpoint/2010/main" val="274093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13AE-78B8-4173-A901-4F40DAE0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19" y="609600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Resources/Links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C82F-E384-4AEB-8E22-629CA53DF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98" y="1845579"/>
            <a:ext cx="9028728" cy="4430676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https://www.muni.org/Departments/budget/capitalBudgets/2022%20Capital/Web%2020%20-%20Complete%202022%20Capital%20Book.pdf</a:t>
            </a:r>
            <a:endParaRPr lang="en-US" dirty="0"/>
          </a:p>
          <a:p>
            <a:r>
              <a:rPr lang="en-US" dirty="0">
                <a:hlinkClick r:id="rId3"/>
              </a:rPr>
              <a:t>https://www.muni.org/Departments/OCPD/Planning/AMATS/Pages/default.aspx</a:t>
            </a:r>
          </a:p>
          <a:p>
            <a:r>
              <a:rPr lang="en-US" dirty="0">
                <a:hlinkClick r:id="rId3"/>
              </a:rPr>
              <a:t>https://dot.alaska.gov/stwdplng/cip/stip/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0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1601</TotalTime>
  <Words>391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Open Sans</vt:lpstr>
      <vt:lpstr>Trebuchet MS</vt:lpstr>
      <vt:lpstr>Wingdings 3</vt:lpstr>
      <vt:lpstr>Facet</vt:lpstr>
      <vt:lpstr>Hillside/South Anchorage/Turnagain Arm/Girdwood Project Coordination Meeting </vt:lpstr>
      <vt:lpstr>Overview</vt:lpstr>
      <vt:lpstr>Participants: Role call around the table and online</vt:lpstr>
      <vt:lpstr>Project Realization: Funding sources/planning processes</vt:lpstr>
      <vt:lpstr>Projects Status List and Path Forward</vt:lpstr>
      <vt:lpstr>Round Table Discussion: Action Items</vt:lpstr>
      <vt:lpstr>Resources/Links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Hillside/South Anchorage/Turnagain Arm Project Coordination Meeting </dc:title>
  <dc:creator>Rep. James Kaufman</dc:creator>
  <cp:lastModifiedBy>Matthew Harvey</cp:lastModifiedBy>
  <cp:revision>8</cp:revision>
  <cp:lastPrinted>2021-12-21T20:01:29Z</cp:lastPrinted>
  <dcterms:created xsi:type="dcterms:W3CDTF">2021-12-20T22:51:00Z</dcterms:created>
  <dcterms:modified xsi:type="dcterms:W3CDTF">2021-12-22T23:58:11Z</dcterms:modified>
</cp:coreProperties>
</file>